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2" r:id="rId2"/>
    <p:sldId id="263" r:id="rId3"/>
    <p:sldId id="265" r:id="rId4"/>
    <p:sldId id="266" r:id="rId5"/>
    <p:sldId id="268" r:id="rId6"/>
    <p:sldId id="270" r:id="rId7"/>
    <p:sldId id="269" r:id="rId8"/>
    <p:sldId id="293" r:id="rId9"/>
    <p:sldId id="295" r:id="rId10"/>
    <p:sldId id="294" r:id="rId11"/>
    <p:sldId id="271" r:id="rId12"/>
    <p:sldId id="291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5711"/>
    <a:srgbClr val="FFCC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audio1.wav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30A29-72DA-4C53-AD57-CE3C348C555A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F0B119-FFB5-4ADF-B692-87D3B24816A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2814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F0B119-FFB5-4ADF-B692-87D3B24816A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0887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系統提示：工作人員介紹（下一張　</a:t>
            </a:r>
            <a:r>
              <a:rPr lang="en-US" altLang="zh-TW" dirty="0"/>
              <a:t>TEST</a:t>
            </a:r>
            <a:r>
              <a:rPr lang="zh-TW" altLang="en-US" dirty="0"/>
              <a:t>）</a:t>
            </a:r>
            <a:r>
              <a:rPr lang="en-US" altLang="zh-TW" dirty="0" err="1"/>
              <a:t>dddddddddDddddddd</a:t>
            </a:r>
            <a:endParaRPr lang="zh-TW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TEST</a:t>
            </a:r>
            <a:r>
              <a:rPr lang="zh-TW" altLang="en-US" dirty="0"/>
              <a:t>：</a:t>
            </a:r>
            <a:r>
              <a:rPr lang="en-US" altLang="zh-TW" dirty="0"/>
              <a:t>AJ3VU/41P3S/6</a:t>
            </a:r>
            <a:endParaRPr lang="zh-TW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2F6DD9-417E-4078-BA93-2FB42B7B0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20E2345-B6D4-43B0-8E89-CD0BB029A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78A641-1244-443B-8ABB-DEFFE233C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D04226-F181-4F58-BD48-EDA895203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7F33907-EBD4-4517-ACA4-9B432BFD5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2096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D7A04E-4308-4136-8712-8E501D3EB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9B44562-90B3-49C7-A792-2926EA67D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03B3E30-B3AD-4306-8793-5C7283958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0B85C7-1B23-4C7A-B159-DD976DE8B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54AFF2-707A-41FB-BAA1-4C287CB47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3166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80A2FCA-2EDC-4ACB-AB9D-F9F8733211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0A6F53E-BDED-46FE-B635-6179B446DB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61A64B-AADA-4C24-B00F-4A627B1C2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FA05CE-2094-4CA2-A4C5-9BBFE0CA3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9F8C08-EA44-4DCD-8BD4-C1E3638C3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7530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zh-TW" smtClean="0"/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471058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2DFE5B-6FF4-43CE-BDBE-21FE752D6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7FC857-9029-4685-9C1D-93CCBFB03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484735B-3B6B-45CE-A176-2100F3B19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A30847-F680-4A39-97E0-66275C80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CE09C8-F91B-4841-94E0-BB3B61B27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8655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BF18A0-CB67-4B19-85BD-FA7A7FD9F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51C49B3-6D86-4D08-84F0-F288884FE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381682-1343-4787-B3CE-811FA3400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49611D-B1D7-4E17-8FF1-22CB6E984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95B30D5-B025-4AA4-92AD-B7A6199A6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2762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2D5D64-5537-4323-8B0D-B729A9EA7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BF7E6D6-3A88-4F59-9BA1-5959D0E5CA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3DC8732-3E03-4A07-9BAA-6EB4DF324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62824EE-D202-4CC5-B602-CB922BE27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5AA9CEF-40F6-4632-9D21-A6F9EB0B9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882E047-862F-4D7F-B94F-FC22BE09F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7780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839CEB-16FD-4F3D-8D05-68327A8B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1FBBE8B-AD83-4F4D-B40D-916BC79CD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7320F40-5113-4819-8AEB-6149CCE32C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02F9646-91B3-4E9B-A36D-4BC265BFBE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89D9199-8228-43F4-AD21-51A8FEA8A3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22ECE0E-A70B-47FA-9D8F-B897529FE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9D20D9C-1F6F-4BB7-B0BB-9E79918DA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EC811B40-6434-43FD-B5AF-62E4D8499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9106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FCF12D-EC0A-4065-A18B-5C72C2752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2F67BFE-EBED-433A-A609-078A877B3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334DC4D-9416-4365-AB4F-5F814E3C1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A2504CD-8E53-4885-A362-0CB525A6F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763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E836903-6D05-4D74-9C6B-B5C1E43D9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F556D8B-B193-42E5-AE62-DADF04705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986FCA-253E-42EE-967E-3C8373F1A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5963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CCA383-DE2B-4725-BB8D-E82D6A471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EF047BE-A92A-4836-866A-68D75D4AE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0B7992D-2161-4868-AD91-34FDDEDBA5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E8836CF-F15B-47E2-854D-39DD0BC3A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AD9817A-E096-49B2-A8EB-F07CED25C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4E98F2A-021E-474C-A2DA-D1BFD9BA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1113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F4409B-CC43-498F-AFEB-054DD6335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B9E579B-DEC4-47EF-937E-F397521021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01A3CF4-867C-458B-B6C6-127E9FE63A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33B9D6B-488F-49BA-81FB-DEE1F67F7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DF9CD17-867F-416C-B741-5FB388C24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DD6691A-E509-45AA-8CC5-7C5D66DDD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374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B367147-02C4-4EF5-A0F9-F7156F7C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CF8D1A2-4A2C-429C-AEDB-DE4D458754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A7C9DC-58A0-4DF5-B044-EA782B3933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4AF48-2BDC-4F06-B107-53658F1C4868}" type="datetimeFigureOut">
              <a:rPr lang="zh-TW" altLang="en-US" smtClean="0"/>
              <a:t>2020/7/1/Wed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87E1000-0CB9-4798-95F1-0F354314E9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9FD6C9-4164-4317-A4F3-262454C75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C51E4-C1E8-4A8D-8191-A4BD62FB0D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327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0.png"/><Relationship Id="rId2" Type="http://schemas.openxmlformats.org/officeDocument/2006/relationships/audio" Target="file:///C:\Users\PC\Desktop\&#31461;&#36557;&#22577;&#21578;\&#26032;&#22686;&#36039;&#26009;&#22846;\&#25484;&#22768;.mp3" TargetMode="External"/><Relationship Id="rId1" Type="http://schemas.openxmlformats.org/officeDocument/2006/relationships/audio" Target="file:///C:\Users\PC\Desktop\&#31461;&#36557;&#22577;&#21578;\&#26032;&#22686;&#36039;&#26009;&#22846;\&#37329;&#39340;&#29518;&#38930;&#29518;&#38899;&#27138;%20-%20&#37329;&#39340;&#22868;&#39472;%20%5bHD%5d.mp3" TargetMode="External"/><Relationship Id="rId6" Type="http://schemas.openxmlformats.org/officeDocument/2006/relationships/image" Target="../media/image9.png"/><Relationship Id="rId5" Type="http://schemas.openxmlformats.org/officeDocument/2006/relationships/audio" Target="../media/audio1.wav"/><Relationship Id="rId10" Type="http://schemas.microsoft.com/office/2007/relationships/hdphoto" Target="../media/hdphoto1.wdp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eedForJustice/8051-stack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群組 25">
            <a:extLst>
              <a:ext uri="{FF2B5EF4-FFF2-40B4-BE49-F238E27FC236}">
                <a16:creationId xmlns:a16="http://schemas.microsoft.com/office/drawing/2014/main" id="{0CEB8D38-29C9-45AF-B27C-0A63C2BFE5DB}"/>
              </a:ext>
            </a:extLst>
          </p:cNvPr>
          <p:cNvGrpSpPr/>
          <p:nvPr/>
        </p:nvGrpSpPr>
        <p:grpSpPr>
          <a:xfrm>
            <a:off x="-21962" y="0"/>
            <a:ext cx="11902440" cy="7086600"/>
            <a:chOff x="4376877" y="2592216"/>
            <a:chExt cx="8251102" cy="5313293"/>
          </a:xfrm>
          <a:effectLst>
            <a:glow rad="127000">
              <a:schemeClr val="accent1">
                <a:alpha val="0"/>
              </a:schemeClr>
            </a:glow>
          </a:effectLst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4F4D16A5-9353-4796-95FA-44EEE7CEC8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88287" y="2592216"/>
              <a:ext cx="7628281" cy="5044877"/>
            </a:xfrm>
            <a:prstGeom prst="rect">
              <a:avLst/>
            </a:prstGeom>
            <a:gradFill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85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effectLst>
              <a:glow rad="127000">
                <a:schemeClr val="accent1">
                  <a:alpha val="0"/>
                </a:schemeClr>
              </a:glow>
              <a:softEdge rad="76200"/>
            </a:effectLst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697C2C60-5543-4268-B669-6532B140291D}"/>
                </a:ext>
              </a:extLst>
            </p:cNvPr>
            <p:cNvSpPr/>
            <p:nvPr/>
          </p:nvSpPr>
          <p:spPr>
            <a:xfrm>
              <a:off x="4376877" y="2592216"/>
              <a:ext cx="8251102" cy="5313293"/>
            </a:xfrm>
            <a:prstGeom prst="rect">
              <a:avLst/>
            </a:prstGeom>
            <a:solidFill>
              <a:schemeClr val="bg1">
                <a:alpha val="61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3600"/>
            </a:p>
          </p:txBody>
        </p:sp>
      </p:grpSp>
      <p:sp>
        <p:nvSpPr>
          <p:cNvPr id="5" name="標題 1">
            <a:extLst>
              <a:ext uri="{FF2B5EF4-FFF2-40B4-BE49-F238E27FC236}">
                <a16:creationId xmlns:a16="http://schemas.microsoft.com/office/drawing/2014/main" id="{7A5A9CA9-972F-4058-97BA-05120C8DFBD1}"/>
              </a:ext>
            </a:extLst>
          </p:cNvPr>
          <p:cNvSpPr txBox="1">
            <a:spLocks/>
          </p:cNvSpPr>
          <p:nvPr/>
        </p:nvSpPr>
        <p:spPr>
          <a:xfrm>
            <a:off x="5822439" y="7288798"/>
            <a:ext cx="4499043" cy="25548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dirty="0">
                <a:latin typeface="Agency FB" panose="020B0503020202020204" pitchFamily="34" charset="0"/>
                <a:cs typeface="Aharoni" panose="020B0604020202020204" pitchFamily="2" charset="-79"/>
              </a:rPr>
              <a:t>8051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專題製作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  <a:cs typeface="Aharoni" panose="020B0604020202020204" pitchFamily="2" charset="-79"/>
            </a:endParaRPr>
          </a:p>
          <a:p>
            <a:endParaRPr lang="en-US" altLang="zh-TW" dirty="0">
              <a:latin typeface="Verdana" panose="020B0604030504040204" pitchFamily="34" charset="0"/>
            </a:endParaRPr>
          </a:p>
          <a:p>
            <a:endParaRPr lang="zh-TW" altLang="en-US" dirty="0">
              <a:latin typeface="Verdana" panose="020B0604030504040204" pitchFamily="34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E1B6C31-E930-4BCA-BF47-83036EEEE453}"/>
              </a:ext>
            </a:extLst>
          </p:cNvPr>
          <p:cNvSpPr/>
          <p:nvPr/>
        </p:nvSpPr>
        <p:spPr>
          <a:xfrm>
            <a:off x="3515023" y="2456429"/>
            <a:ext cx="38444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latin typeface="Agency FB" panose="020B0503020202020204" pitchFamily="34" charset="0"/>
                <a:cs typeface="Aharoni" panose="020B0604020202020204" pitchFamily="2" charset="-79"/>
              </a:rPr>
              <a:t>8   0</a:t>
            </a:r>
            <a:endParaRPr lang="zh-TW" altLang="en-US" sz="48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FB4453C-B68A-4ACB-AB22-C0255CAA6E14}"/>
              </a:ext>
            </a:extLst>
          </p:cNvPr>
          <p:cNvSpPr/>
          <p:nvPr/>
        </p:nvSpPr>
        <p:spPr>
          <a:xfrm>
            <a:off x="7261505" y="2110874"/>
            <a:ext cx="3759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專</a:t>
            </a:r>
            <a:endParaRPr lang="zh-TW" altLang="en-US" sz="32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35311BD4-E705-4497-9C6C-C8D6A2A8B555}"/>
              </a:ext>
            </a:extLst>
          </p:cNvPr>
          <p:cNvSpPr/>
          <p:nvPr/>
        </p:nvSpPr>
        <p:spPr>
          <a:xfrm>
            <a:off x="9266271" y="3112412"/>
            <a:ext cx="8771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製</a:t>
            </a:r>
            <a:endParaRPr lang="zh-TW" altLang="en-US" sz="54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A0AB97C-FA40-40D9-BD55-82BFD8DD4A64}"/>
              </a:ext>
            </a:extLst>
          </p:cNvPr>
          <p:cNvSpPr/>
          <p:nvPr/>
        </p:nvSpPr>
        <p:spPr>
          <a:xfrm flipH="1">
            <a:off x="7359477" y="3574077"/>
            <a:ext cx="17422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題</a:t>
            </a:r>
            <a:endParaRPr lang="zh-TW" altLang="en-US" sz="32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992B501-57D7-457D-9970-90E3A15F4345}"/>
              </a:ext>
            </a:extLst>
          </p:cNvPr>
          <p:cNvSpPr/>
          <p:nvPr/>
        </p:nvSpPr>
        <p:spPr>
          <a:xfrm>
            <a:off x="9266270" y="4887848"/>
            <a:ext cx="87716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  <a:cs typeface="Aharoni" panose="020B0604020202020204" pitchFamily="2" charset="-79"/>
              </a:rPr>
              <a:t>作</a:t>
            </a:r>
            <a:endParaRPr lang="zh-TW" altLang="en-US" sz="5400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C9BDEB83-6D65-4F72-9284-442C5C154A1D}"/>
              </a:ext>
            </a:extLst>
          </p:cNvPr>
          <p:cNvSpPr/>
          <p:nvPr/>
        </p:nvSpPr>
        <p:spPr>
          <a:xfrm>
            <a:off x="5257259" y="2482348"/>
            <a:ext cx="38444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latin typeface="Agency FB" panose="020B0503020202020204" pitchFamily="34" charset="0"/>
                <a:cs typeface="Aharoni" panose="020B0604020202020204" pitchFamily="2" charset="-79"/>
              </a:rPr>
              <a:t>  5   1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5831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B0FE8161-2B22-488E-9D98-CD30EB967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1782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472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字方塊 22"/>
          <p:cNvSpPr txBox="1"/>
          <p:nvPr/>
        </p:nvSpPr>
        <p:spPr>
          <a:xfrm>
            <a:off x="3905235" y="2762246"/>
            <a:ext cx="43815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8000" dirty="0">
                <a:latin typeface="標楷體" pitchFamily="65" charset="-120"/>
                <a:ea typeface="標楷體" pitchFamily="65" charset="-120"/>
              </a:rPr>
              <a:t>優質團隊</a:t>
            </a:r>
          </a:p>
        </p:txBody>
      </p:sp>
      <p:sp>
        <p:nvSpPr>
          <p:cNvPr id="27" name="流程圖: 接點 26"/>
          <p:cNvSpPr/>
          <p:nvPr/>
        </p:nvSpPr>
        <p:spPr>
          <a:xfrm>
            <a:off x="5867387" y="3238485"/>
            <a:ext cx="419115" cy="381016"/>
          </a:xfrm>
          <a:prstGeom prst="flowChartConnector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29" name="文字方塊 28"/>
          <p:cNvSpPr txBox="1"/>
          <p:nvPr/>
        </p:nvSpPr>
        <p:spPr>
          <a:xfrm>
            <a:off x="4286258" y="5013642"/>
            <a:ext cx="3619483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267" dirty="0"/>
              <a:t>優質團隊</a:t>
            </a:r>
          </a:p>
        </p:txBody>
      </p:sp>
      <p:sp>
        <p:nvSpPr>
          <p:cNvPr id="4" name="流程圖: 接點 3"/>
          <p:cNvSpPr/>
          <p:nvPr/>
        </p:nvSpPr>
        <p:spPr>
          <a:xfrm>
            <a:off x="-209558" y="-190508"/>
            <a:ext cx="419115" cy="381016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5" name="流程圖: 接點 4"/>
          <p:cNvSpPr/>
          <p:nvPr/>
        </p:nvSpPr>
        <p:spPr>
          <a:xfrm>
            <a:off x="11982443" y="-190508"/>
            <a:ext cx="419115" cy="381016"/>
          </a:xfrm>
          <a:prstGeom prst="flowChartConnector">
            <a:avLst/>
          </a:prstGeom>
          <a:solidFill>
            <a:srgbClr val="B07B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6" name="流程圖: 接點 5"/>
          <p:cNvSpPr/>
          <p:nvPr/>
        </p:nvSpPr>
        <p:spPr>
          <a:xfrm>
            <a:off x="-209558" y="6667492"/>
            <a:ext cx="419115" cy="381016"/>
          </a:xfrm>
          <a:prstGeom prst="flowChartConnector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9" name="流程圖: 接點 8"/>
          <p:cNvSpPr/>
          <p:nvPr/>
        </p:nvSpPr>
        <p:spPr>
          <a:xfrm>
            <a:off x="11982443" y="6667492"/>
            <a:ext cx="419115" cy="381016"/>
          </a:xfrm>
          <a:prstGeom prst="flowChartConnector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10" name="Shape 59"/>
          <p:cNvSpPr txBox="1">
            <a:spLocks/>
          </p:cNvSpPr>
          <p:nvPr/>
        </p:nvSpPr>
        <p:spPr>
          <a:xfrm>
            <a:off x="-857299" y="-190525"/>
            <a:ext cx="4476739" cy="1428736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 defTabSz="1219170">
              <a:lnSpc>
                <a:spcPct val="115000"/>
              </a:lnSpc>
              <a:spcAft>
                <a:spcPts val="2133"/>
              </a:spcAft>
              <a:buClr>
                <a:schemeClr val="dk2"/>
              </a:buClr>
              <a:buSzPct val="100000"/>
              <a:defRPr/>
            </a:pPr>
            <a:r>
              <a:rPr lang="zh-TW" altLang="en-US" sz="6400" kern="0" dirty="0">
                <a:solidFill>
                  <a:schemeClr val="bg1"/>
                </a:solidFill>
                <a:latin typeface="標楷體" pitchFamily="65" charset="-120"/>
                <a:ea typeface="標楷體" pitchFamily="65" charset="-120"/>
                <a:sym typeface="Arial"/>
              </a:rPr>
              <a:t>陳柏元</a:t>
            </a:r>
          </a:p>
        </p:txBody>
      </p:sp>
      <p:sp>
        <p:nvSpPr>
          <p:cNvPr id="11" name="Shape 60"/>
          <p:cNvSpPr txBox="1"/>
          <p:nvPr/>
        </p:nvSpPr>
        <p:spPr>
          <a:xfrm>
            <a:off x="8286765" y="0"/>
            <a:ext cx="4476739" cy="8748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zh-TW" altLang="en-US" sz="6400" dirty="0">
                <a:latin typeface="標楷體" pitchFamily="65" charset="-120"/>
                <a:ea typeface="標楷體" pitchFamily="65" charset="-120"/>
              </a:rPr>
              <a:t>何承軒</a:t>
            </a:r>
          </a:p>
        </p:txBody>
      </p:sp>
      <p:sp>
        <p:nvSpPr>
          <p:cNvPr id="12" name="Shape 63"/>
          <p:cNvSpPr txBox="1"/>
          <p:nvPr/>
        </p:nvSpPr>
        <p:spPr>
          <a:xfrm>
            <a:off x="-762048" y="5762630"/>
            <a:ext cx="4191029" cy="1190645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zh-TW" altLang="en-US" sz="6400" dirty="0">
                <a:latin typeface="標楷體" pitchFamily="65" charset="-120"/>
                <a:ea typeface="標楷體" pitchFamily="65" charset="-120"/>
              </a:rPr>
              <a:t>張弘穎</a:t>
            </a:r>
          </a:p>
        </p:txBody>
      </p:sp>
      <p:sp>
        <p:nvSpPr>
          <p:cNvPr id="13" name="Shape 62"/>
          <p:cNvSpPr txBox="1"/>
          <p:nvPr/>
        </p:nvSpPr>
        <p:spPr>
          <a:xfrm>
            <a:off x="8477223" y="5725156"/>
            <a:ext cx="4095821" cy="114298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zh-TW" altLang="en-US" sz="6400" dirty="0">
                <a:latin typeface="標楷體" pitchFamily="65" charset="-120"/>
                <a:ea typeface="標楷體" pitchFamily="65" charset="-120"/>
              </a:rPr>
              <a:t>加的方塊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0" y="5143512"/>
            <a:ext cx="36194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/>
              <a:t>硬體設計師</a:t>
            </a:r>
            <a:endParaRPr lang="zh-TW" altLang="en-US" sz="4267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8763018" y="5067772"/>
            <a:ext cx="5333995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267"/>
              <a:t>只是為了對稱</a:t>
            </a:r>
            <a:endParaRPr lang="en-US" altLang="zh-TW" sz="4267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0" y="952483"/>
            <a:ext cx="36194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/>
              <a:t>音樂設計師</a:t>
            </a:r>
            <a:endParaRPr lang="zh-TW" altLang="en-US" sz="4267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9144022" y="1153116"/>
            <a:ext cx="4571989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dirty="0"/>
              <a:t>程式設計師</a:t>
            </a:r>
            <a:endParaRPr lang="zh-TW" altLang="en-US" sz="4267" dirty="0"/>
          </a:p>
        </p:txBody>
      </p:sp>
      <p:pic>
        <p:nvPicPr>
          <p:cNvPr id="21" name="金馬獎頒獎音樂 - 金馬奔騰 [HD]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6"/>
          <a:stretch>
            <a:fillRect/>
          </a:stretch>
        </p:blipFill>
        <p:spPr>
          <a:xfrm>
            <a:off x="13049299" y="3047997"/>
            <a:ext cx="406400" cy="406400"/>
          </a:xfrm>
          <a:prstGeom prst="rect">
            <a:avLst/>
          </a:prstGeom>
        </p:spPr>
      </p:pic>
      <p:pic>
        <p:nvPicPr>
          <p:cNvPr id="22" name="掌声.mp3">
            <a:hlinkClick r:id="" action="ppaction://media"/>
          </p:cNvPr>
          <p:cNvPicPr>
            <a:picLocks noRot="1" noChangeAspect="1"/>
          </p:cNvPicPr>
          <p:nvPr>
            <a:audioFile r:link="rId2"/>
          </p:nvPr>
        </p:nvPicPr>
        <p:blipFill>
          <a:blip r:embed="rId7"/>
          <a:stretch>
            <a:fillRect/>
          </a:stretch>
        </p:blipFill>
        <p:spPr>
          <a:xfrm>
            <a:off x="14478059" y="3333749"/>
            <a:ext cx="406400" cy="406400"/>
          </a:xfrm>
          <a:prstGeom prst="rect">
            <a:avLst/>
          </a:prstGeom>
        </p:spPr>
      </p:pic>
      <p:sp>
        <p:nvSpPr>
          <p:cNvPr id="7" name="流程圖: 接點 6"/>
          <p:cNvSpPr/>
          <p:nvPr/>
        </p:nvSpPr>
        <p:spPr>
          <a:xfrm>
            <a:off x="5867387" y="3238485"/>
            <a:ext cx="419115" cy="381016"/>
          </a:xfrm>
          <a:prstGeom prst="flowChartConnector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2400"/>
          </a:p>
        </p:txBody>
      </p:sp>
      <p:sp>
        <p:nvSpPr>
          <p:cNvPr id="19" name="標題 1"/>
          <p:cNvSpPr>
            <a:spLocks noGrp="1"/>
          </p:cNvSpPr>
          <p:nvPr>
            <p:ph type="title"/>
          </p:nvPr>
        </p:nvSpPr>
        <p:spPr>
          <a:xfrm>
            <a:off x="-3048021" y="-24"/>
            <a:ext cx="15240064" cy="1524011"/>
          </a:xfrm>
        </p:spPr>
        <p:txBody>
          <a:bodyPr>
            <a:normAutofit fontScale="90000"/>
          </a:bodyPr>
          <a:lstStyle/>
          <a:p>
            <a:pPr lvl="0" algn="ctr"/>
            <a:r>
              <a:rPr lang="zh-TW" altLang="en-US" sz="8000" dirty="0">
                <a:latin typeface="標楷體" pitchFamily="65" charset="-120"/>
                <a:ea typeface="標楷體" pitchFamily="65" charset="-120"/>
              </a:rPr>
              <a:t>非常囂張的</a:t>
            </a:r>
            <a:br>
              <a:rPr lang="zh-TW" altLang="en-US" sz="8000" dirty="0">
                <a:latin typeface="標楷體" pitchFamily="65" charset="-120"/>
                <a:ea typeface="標楷體" pitchFamily="65" charset="-120"/>
              </a:rPr>
            </a:br>
            <a:endParaRPr lang="zh-TW" altLang="en-US" sz="80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0" name="標題 1"/>
          <p:cNvSpPr txBox="1">
            <a:spLocks/>
          </p:cNvSpPr>
          <p:nvPr/>
        </p:nvSpPr>
        <p:spPr>
          <a:xfrm>
            <a:off x="6096000" y="0"/>
            <a:ext cx="6096000" cy="1524011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/>
          <a:p>
            <a:pPr algn="ctr" defTabSz="1219170">
              <a:buClr>
                <a:schemeClr val="dk1"/>
              </a:buClr>
              <a:buSzPct val="100000"/>
              <a:defRPr/>
            </a:pPr>
            <a:r>
              <a:rPr lang="zh-TW" altLang="en-US" sz="8000" kern="0" dirty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Arial"/>
                <a:sym typeface="Arial"/>
              </a:rPr>
              <a:t>陳柏元</a:t>
            </a:r>
            <a:br>
              <a:rPr lang="zh-TW" altLang="en-US" sz="8000" kern="0" dirty="0">
                <a:solidFill>
                  <a:schemeClr val="dk1"/>
                </a:solidFill>
                <a:latin typeface="標楷體" pitchFamily="65" charset="-120"/>
                <a:ea typeface="標楷體" pitchFamily="65" charset="-120"/>
                <a:cs typeface="Arial"/>
                <a:sym typeface="Arial"/>
              </a:rPr>
            </a:br>
            <a:endParaRPr lang="zh-TW" altLang="en-US" sz="8000" kern="0" dirty="0">
              <a:solidFill>
                <a:schemeClr val="dk1"/>
              </a:solidFill>
              <a:latin typeface="標楷體" pitchFamily="65" charset="-120"/>
              <a:ea typeface="標楷體" pitchFamily="65" charset="-120"/>
              <a:cs typeface="Arial"/>
              <a:sym typeface="Arial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11"/>
          <a:stretch/>
        </p:blipFill>
        <p:spPr bwMode="auto">
          <a:xfrm>
            <a:off x="4571989" y="1928594"/>
            <a:ext cx="4000528" cy="4553229"/>
          </a:xfrm>
          <a:prstGeom prst="rect">
            <a:avLst/>
          </a:prstGeom>
          <a:noFill/>
        </p:spPr>
      </p:pic>
      <p:sp>
        <p:nvSpPr>
          <p:cNvPr id="24" name="標題 8"/>
          <p:cNvSpPr txBox="1">
            <a:spLocks/>
          </p:cNvSpPr>
          <p:nvPr/>
        </p:nvSpPr>
        <p:spPr>
          <a:xfrm>
            <a:off x="0" y="3047997"/>
            <a:ext cx="121920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/>
          <a:p>
            <a:pPr defTabSz="1219170">
              <a:buClr>
                <a:schemeClr val="dk1"/>
              </a:buClr>
              <a:buSzPct val="100000"/>
              <a:defRPr/>
            </a:pPr>
            <a:r>
              <a:rPr lang="zh-TW" altLang="en-US" sz="4267" kern="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掌聲                                                     鼓勵鼓勵</a:t>
            </a:r>
          </a:p>
        </p:txBody>
      </p:sp>
      <p:pic>
        <p:nvPicPr>
          <p:cNvPr id="25" name="內容版面配置區 11">
            <a:extLst>
              <a:ext uri="{FF2B5EF4-FFF2-40B4-BE49-F238E27FC236}">
                <a16:creationId xmlns:a16="http://schemas.microsoft.com/office/drawing/2014/main" id="{4897670B-89C9-4899-91A5-1E819C8F53D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32" b="89385" l="26954" r="69693">
                        <a14:foregroundMark x1="54792" y1="13810" x2="54479" y2="102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671" t="-1503" r="24965" b="683"/>
          <a:stretch/>
        </p:blipFill>
        <p:spPr>
          <a:xfrm>
            <a:off x="4826322" y="1971348"/>
            <a:ext cx="2592729" cy="2905234"/>
          </a:xfrm>
          <a:prstGeom prst="rect">
            <a:avLst/>
          </a:prstGeom>
        </p:spPr>
      </p:pic>
    </p:spTree>
  </p:cSld>
  <p:clrMapOvr>
    <a:masterClrMapping/>
  </p:clrMapOvr>
  <p:transition advClick="0" advTm="11000">
    <p:newsflash/>
    <p:sndAc>
      <p:stSnd>
        <p:snd r:embed="rId5" name="金馬獎頒獎音樂 - 金馬奔騰 [HD]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2000000" y="200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2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9999000" y="9999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3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74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6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6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98" dur="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0" y="1500000"/>
                                    </p:animScale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3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1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3" presetID="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4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"/>
                            </p:stCondLst>
                            <p:childTnLst>
                              <p:par>
                                <p:cTn id="12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6" dur="6168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2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>
                <p:cTn id="12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27" grpId="0" animBg="1"/>
      <p:bldP spid="27" grpId="1" animBg="1"/>
      <p:bldP spid="29" grpId="0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9" grpId="0" animBg="1"/>
      <p:bldP spid="9" grpId="1" animBg="1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7" grpId="0" animBg="1"/>
      <p:bldP spid="7" grpId="1" animBg="1"/>
      <p:bldP spid="7" grpId="2" animBg="1"/>
      <p:bldP spid="19" grpId="0"/>
      <p:bldP spid="19" grpId="1"/>
      <p:bldP spid="20" grpId="0" build="allAtOnce"/>
      <p:bldP spid="20" grpId="1" build="allAtOnce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3074" name="Picture 2" descr="C:\Users\PC\Desktop\童軍報告\FB_IMG_1497451196767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00222" y="-46371"/>
            <a:ext cx="8122788" cy="6904371"/>
          </a:xfrm>
          <a:prstGeom prst="rect">
            <a:avLst/>
          </a:prstGeom>
          <a:noFill/>
        </p:spPr>
      </p:pic>
      <p:sp>
        <p:nvSpPr>
          <p:cNvPr id="5" name="文字方塊 4"/>
          <p:cNvSpPr txBox="1"/>
          <p:nvPr/>
        </p:nvSpPr>
        <p:spPr>
          <a:xfrm rot="20604186">
            <a:off x="4044639" y="-143875"/>
            <a:ext cx="5143536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5867" b="1" dirty="0">
                <a:solidFill>
                  <a:srgbClr val="FF9900"/>
                </a:solidFill>
                <a:latin typeface="微軟正黑體" pitchFamily="34" charset="-120"/>
                <a:ea typeface="微軟正黑體" pitchFamily="34" charset="-120"/>
              </a:rPr>
              <a:t>報告</a:t>
            </a:r>
          </a:p>
        </p:txBody>
      </p:sp>
      <p:sp>
        <p:nvSpPr>
          <p:cNvPr id="6" name="矩形 5"/>
          <p:cNvSpPr/>
          <p:nvPr/>
        </p:nvSpPr>
        <p:spPr>
          <a:xfrm rot="20581779">
            <a:off x="4928878" y="979053"/>
            <a:ext cx="1688283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867" b="1" dirty="0">
                <a:solidFill>
                  <a:srgbClr val="FF9900"/>
                </a:solidFill>
                <a:latin typeface="微軟正黑體" pitchFamily="34" charset="-120"/>
                <a:ea typeface="微軟正黑體" pitchFamily="34" charset="-120"/>
              </a:rPr>
              <a:t>結束</a:t>
            </a: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A143AE5-012C-47FF-AA14-40CCBA177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2"/>
          <a:stretch/>
        </p:blipFill>
        <p:spPr>
          <a:xfrm>
            <a:off x="0" y="0"/>
            <a:ext cx="12192000" cy="6858000"/>
          </a:xfrm>
          <a:solidFill>
            <a:schemeClr val="accent1">
              <a:alpha val="0"/>
            </a:schemeClr>
          </a:solidFill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9C774D0-5A82-4FAE-A3D6-5FF0F89A0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78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AEF8F4C-7777-4E03-999D-2D1A457A0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2661"/>
            <a:ext cx="10515600" cy="712678"/>
          </a:xfrm>
        </p:spPr>
        <p:txBody>
          <a:bodyPr/>
          <a:lstStyle/>
          <a:p>
            <a:pPr algn="ctr"/>
            <a:r>
              <a:rPr lang="zh-TW" altLang="en-US" dirty="0"/>
              <a:t>硬體設計</a:t>
            </a:r>
          </a:p>
        </p:txBody>
      </p:sp>
    </p:spTree>
    <p:extLst>
      <p:ext uri="{BB962C8B-B14F-4D97-AF65-F5344CB8AC3E}">
        <p14:creationId xmlns:p14="http://schemas.microsoft.com/office/powerpoint/2010/main" val="1683827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A143AE5-012C-47FF-AA14-40CCBA177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5" t="9738" r="28167" b="27402"/>
          <a:stretch/>
        </p:blipFill>
        <p:spPr>
          <a:xfrm>
            <a:off x="838200" y="365125"/>
            <a:ext cx="7919720" cy="4521835"/>
          </a:xfrm>
          <a:solidFill>
            <a:schemeClr val="accent1">
              <a:alpha val="0"/>
            </a:schemeClr>
          </a:solidFill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0184417-D52F-41F0-B80F-E4C4BFD45052}"/>
              </a:ext>
            </a:extLst>
          </p:cNvPr>
          <p:cNvSpPr/>
          <p:nvPr/>
        </p:nvSpPr>
        <p:spPr>
          <a:xfrm>
            <a:off x="2712720" y="1666240"/>
            <a:ext cx="1402080" cy="243840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FF20062-0AE7-4778-BEC7-D02C76D27C22}"/>
              </a:ext>
            </a:extLst>
          </p:cNvPr>
          <p:cNvSpPr/>
          <p:nvPr/>
        </p:nvSpPr>
        <p:spPr>
          <a:xfrm>
            <a:off x="4704080" y="1666240"/>
            <a:ext cx="1564640" cy="243840"/>
          </a:xfrm>
          <a:prstGeom prst="rect">
            <a:avLst/>
          </a:prstGeom>
          <a:noFill/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DF2ED38-2BEC-4CB2-8BB1-72C546335B16}"/>
              </a:ext>
            </a:extLst>
          </p:cNvPr>
          <p:cNvSpPr/>
          <p:nvPr/>
        </p:nvSpPr>
        <p:spPr>
          <a:xfrm>
            <a:off x="2275840" y="2651760"/>
            <a:ext cx="1656080" cy="24384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1B07626A-CEC3-49B2-8CC1-F7F60D011A9D}"/>
              </a:ext>
            </a:extLst>
          </p:cNvPr>
          <p:cNvSpPr/>
          <p:nvPr/>
        </p:nvSpPr>
        <p:spPr>
          <a:xfrm>
            <a:off x="4798060" y="2631440"/>
            <a:ext cx="294640" cy="4560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4E945732-4B55-45F4-84F0-D0973D3B3E8E}"/>
              </a:ext>
            </a:extLst>
          </p:cNvPr>
          <p:cNvGrpSpPr/>
          <p:nvPr/>
        </p:nvGrpSpPr>
        <p:grpSpPr>
          <a:xfrm>
            <a:off x="6268720" y="3439160"/>
            <a:ext cx="5760720" cy="3101599"/>
            <a:chOff x="5715511" y="3429000"/>
            <a:chExt cx="6084817" cy="3101599"/>
          </a:xfrm>
        </p:grpSpPr>
        <p:pic>
          <p:nvPicPr>
            <p:cNvPr id="23" name="圖片 22">
              <a:extLst>
                <a:ext uri="{FF2B5EF4-FFF2-40B4-BE49-F238E27FC236}">
                  <a16:creationId xmlns:a16="http://schemas.microsoft.com/office/drawing/2014/main" id="{BE8FC5FF-A867-4935-8451-FCFEAB69CB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15511" y="3429000"/>
              <a:ext cx="6084817" cy="3101599"/>
            </a:xfrm>
            <a:prstGeom prst="rect">
              <a:avLst/>
            </a:prstGeom>
          </p:spPr>
        </p:pic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8B97A5F-8C25-4E0D-864E-E653BF299D23}"/>
                </a:ext>
              </a:extLst>
            </p:cNvPr>
            <p:cNvSpPr/>
            <p:nvPr/>
          </p:nvSpPr>
          <p:spPr>
            <a:xfrm>
              <a:off x="5852160" y="4439920"/>
              <a:ext cx="853440" cy="243840"/>
            </a:xfrm>
            <a:prstGeom prst="rect">
              <a:avLst/>
            </a:prstGeom>
            <a:noFill/>
            <a:ln w="5715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86D51447-DCF7-480C-A543-5C6E10AB1905}"/>
                </a:ext>
              </a:extLst>
            </p:cNvPr>
            <p:cNvSpPr/>
            <p:nvPr/>
          </p:nvSpPr>
          <p:spPr>
            <a:xfrm>
              <a:off x="5842000" y="5026660"/>
              <a:ext cx="853440" cy="256540"/>
            </a:xfrm>
            <a:prstGeom prst="rect">
              <a:avLst/>
            </a:prstGeom>
            <a:noFill/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3B6038FF-75AB-4DE7-B4C8-087BD60B657A}"/>
                </a:ext>
              </a:extLst>
            </p:cNvPr>
            <p:cNvSpPr/>
            <p:nvPr/>
          </p:nvSpPr>
          <p:spPr>
            <a:xfrm>
              <a:off x="5852160" y="4097020"/>
              <a:ext cx="853440" cy="243840"/>
            </a:xfrm>
            <a:prstGeom prst="rect">
              <a:avLst/>
            </a:prstGeom>
            <a:noFill/>
            <a:ln w="5715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E6636F1D-444E-4BDD-BF49-013952825A3A}"/>
                </a:ext>
              </a:extLst>
            </p:cNvPr>
            <p:cNvSpPr/>
            <p:nvPr/>
          </p:nvSpPr>
          <p:spPr>
            <a:xfrm>
              <a:off x="5971540" y="5543485"/>
              <a:ext cx="673100" cy="456059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700C5550-E67F-4AC0-9C0E-25C22948C4FF}"/>
                </a:ext>
              </a:extLst>
            </p:cNvPr>
            <p:cNvSpPr/>
            <p:nvPr/>
          </p:nvSpPr>
          <p:spPr>
            <a:xfrm>
              <a:off x="5974080" y="6017961"/>
              <a:ext cx="670560" cy="456059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DEAF9738-1667-4006-9B64-A9B2CFC424F8}"/>
              </a:ext>
            </a:extLst>
          </p:cNvPr>
          <p:cNvSpPr/>
          <p:nvPr/>
        </p:nvSpPr>
        <p:spPr>
          <a:xfrm>
            <a:off x="4457700" y="2631440"/>
            <a:ext cx="294640" cy="4560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AC6514F-FF6E-4E62-A91F-CFF2A7817C2B}"/>
              </a:ext>
            </a:extLst>
          </p:cNvPr>
          <p:cNvSpPr/>
          <p:nvPr/>
        </p:nvSpPr>
        <p:spPr>
          <a:xfrm>
            <a:off x="5242559" y="4237861"/>
            <a:ext cx="961475" cy="456059"/>
          </a:xfrm>
          <a:prstGeom prst="rect">
            <a:avLst/>
          </a:prstGeom>
          <a:noFill/>
          <a:ln w="57150">
            <a:solidFill>
              <a:srgbClr val="FF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ABA828B-96C9-4177-9F89-ECA117F70D60}"/>
              </a:ext>
            </a:extLst>
          </p:cNvPr>
          <p:cNvSpPr/>
          <p:nvPr/>
        </p:nvSpPr>
        <p:spPr>
          <a:xfrm>
            <a:off x="4457700" y="5608320"/>
            <a:ext cx="961475" cy="456059"/>
          </a:xfrm>
          <a:prstGeom prst="rect">
            <a:avLst/>
          </a:prstGeom>
          <a:noFill/>
          <a:ln w="57150">
            <a:solidFill>
              <a:srgbClr val="FFC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CK</a:t>
            </a:r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產生</a:t>
            </a:r>
            <a:endParaRPr lang="zh-TW" altLang="en-US" dirty="0"/>
          </a:p>
        </p:txBody>
      </p:sp>
      <p:sp>
        <p:nvSpPr>
          <p:cNvPr id="35" name="箭號: 向右 34">
            <a:extLst>
              <a:ext uri="{FF2B5EF4-FFF2-40B4-BE49-F238E27FC236}">
                <a16:creationId xmlns:a16="http://schemas.microsoft.com/office/drawing/2014/main" id="{7F31E733-7740-4C4A-A995-D247C0AAD494}"/>
              </a:ext>
            </a:extLst>
          </p:cNvPr>
          <p:cNvSpPr/>
          <p:nvPr/>
        </p:nvSpPr>
        <p:spPr>
          <a:xfrm rot="17677218">
            <a:off x="5032614" y="4905354"/>
            <a:ext cx="1002784" cy="419801"/>
          </a:xfrm>
          <a:prstGeom prst="rightArrow">
            <a:avLst/>
          </a:prstGeom>
          <a:solidFill>
            <a:srgbClr val="FFCC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4691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8">
            <a:extLst>
              <a:ext uri="{FF2B5EF4-FFF2-40B4-BE49-F238E27FC236}">
                <a16:creationId xmlns:a16="http://schemas.microsoft.com/office/drawing/2014/main" id="{2258C2EB-AEE7-44A1-933D-8BB6475E0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84"/>
          <a:stretch/>
        </p:blipFill>
        <p:spPr>
          <a:xfrm>
            <a:off x="0" y="2468880"/>
            <a:ext cx="12192000" cy="4389120"/>
          </a:xfrm>
          <a:solidFill>
            <a:schemeClr val="accent1">
              <a:alpha val="0"/>
            </a:schemeClr>
          </a:solidFill>
        </p:spPr>
      </p:pic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AAF28433-4FEB-4646-B69A-E71FC1ED4F9F}"/>
              </a:ext>
            </a:extLst>
          </p:cNvPr>
          <p:cNvCxnSpPr>
            <a:cxnSpLocks/>
          </p:cNvCxnSpPr>
          <p:nvPr/>
        </p:nvCxnSpPr>
        <p:spPr>
          <a:xfrm>
            <a:off x="3810000" y="2209800"/>
            <a:ext cx="0" cy="47244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8950567-2D22-442D-9C26-57F3729147FC}"/>
              </a:ext>
            </a:extLst>
          </p:cNvPr>
          <p:cNvSpPr txBox="1"/>
          <p:nvPr/>
        </p:nvSpPr>
        <p:spPr>
          <a:xfrm>
            <a:off x="3169919" y="1341586"/>
            <a:ext cx="15341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800" dirty="0"/>
              <a:t>共陰</a:t>
            </a:r>
            <a:endParaRPr lang="en-US" altLang="zh-TW" sz="2800" dirty="0"/>
          </a:p>
          <a:p>
            <a:pPr algn="ctr"/>
            <a:r>
              <a:rPr lang="en-US" altLang="zh-TW" sz="2800" dirty="0"/>
              <a:t>Com</a:t>
            </a:r>
            <a:r>
              <a:rPr lang="zh-TW" altLang="en-US" sz="2800" dirty="0"/>
              <a:t>腳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08E8E7CD-0828-417E-86F1-F1E42905ECE1}"/>
              </a:ext>
            </a:extLst>
          </p:cNvPr>
          <p:cNvCxnSpPr>
            <a:cxnSpLocks/>
          </p:cNvCxnSpPr>
          <p:nvPr/>
        </p:nvCxnSpPr>
        <p:spPr>
          <a:xfrm>
            <a:off x="3810000" y="3073400"/>
            <a:ext cx="0" cy="113284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A015828C-2FF3-4209-BEC9-A15089845962}"/>
              </a:ext>
            </a:extLst>
          </p:cNvPr>
          <p:cNvCxnSpPr>
            <a:cxnSpLocks/>
          </p:cNvCxnSpPr>
          <p:nvPr/>
        </p:nvCxnSpPr>
        <p:spPr>
          <a:xfrm>
            <a:off x="3810000" y="4206240"/>
            <a:ext cx="5140960" cy="11176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15E6E899-47D8-4F9D-B657-A30B9F12FE15}"/>
              </a:ext>
            </a:extLst>
          </p:cNvPr>
          <p:cNvCxnSpPr>
            <a:cxnSpLocks/>
          </p:cNvCxnSpPr>
          <p:nvPr/>
        </p:nvCxnSpPr>
        <p:spPr>
          <a:xfrm>
            <a:off x="8950960" y="4318000"/>
            <a:ext cx="71120" cy="170688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104EDBD3-4D58-41F1-B92A-8B5F9A7BB5A5}"/>
              </a:ext>
            </a:extLst>
          </p:cNvPr>
          <p:cNvSpPr/>
          <p:nvPr/>
        </p:nvSpPr>
        <p:spPr>
          <a:xfrm>
            <a:off x="10627368" y="3280171"/>
            <a:ext cx="1178553" cy="2744703"/>
          </a:xfrm>
          <a:prstGeom prst="rect">
            <a:avLst/>
          </a:prstGeom>
          <a:solidFill>
            <a:srgbClr val="BF5711">
              <a:alpha val="30980"/>
            </a:srgbClr>
          </a:solidFill>
          <a:ln w="38100">
            <a:solidFill>
              <a:srgbClr val="FFFF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47B857BA-B62A-46F0-AEF6-5F48601A6FAE}"/>
              </a:ext>
            </a:extLst>
          </p:cNvPr>
          <p:cNvCxnSpPr>
            <a:cxnSpLocks/>
          </p:cNvCxnSpPr>
          <p:nvPr/>
        </p:nvCxnSpPr>
        <p:spPr>
          <a:xfrm flipV="1">
            <a:off x="9022080" y="6024874"/>
            <a:ext cx="1778000" cy="6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C283B408-207A-4039-9A57-AF6B8BF5DDF9}"/>
              </a:ext>
            </a:extLst>
          </p:cNvPr>
          <p:cNvSpPr/>
          <p:nvPr/>
        </p:nvSpPr>
        <p:spPr>
          <a:xfrm>
            <a:off x="10739121" y="6024874"/>
            <a:ext cx="1066800" cy="74168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NOT</a:t>
            </a:r>
            <a:r>
              <a:rPr lang="zh-TW" alt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閘</a:t>
            </a:r>
            <a:endParaRPr lang="zh-TW" altLang="en-US" dirty="0"/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F5579E4D-8181-4F45-A79D-4E61AD7E7BFE}"/>
              </a:ext>
            </a:extLst>
          </p:cNvPr>
          <p:cNvCxnSpPr>
            <a:cxnSpLocks/>
          </p:cNvCxnSpPr>
          <p:nvPr/>
        </p:nvCxnSpPr>
        <p:spPr>
          <a:xfrm flipH="1">
            <a:off x="10078720" y="5283200"/>
            <a:ext cx="721360" cy="0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直線單箭頭接點 27">
            <a:extLst>
              <a:ext uri="{FF2B5EF4-FFF2-40B4-BE49-F238E27FC236}">
                <a16:creationId xmlns:a16="http://schemas.microsoft.com/office/drawing/2014/main" id="{219A653F-DE31-4EA7-9F4F-9BE2758C6914}"/>
              </a:ext>
            </a:extLst>
          </p:cNvPr>
          <p:cNvCxnSpPr>
            <a:cxnSpLocks/>
          </p:cNvCxnSpPr>
          <p:nvPr/>
        </p:nvCxnSpPr>
        <p:spPr>
          <a:xfrm flipV="1">
            <a:off x="10078720" y="4561840"/>
            <a:ext cx="0" cy="1092198"/>
          </a:xfrm>
          <a:prstGeom prst="straightConnector1">
            <a:avLst/>
          </a:prstGeom>
          <a:ln w="762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44BC9CA5-7752-4CF3-9270-900530819FCC}"/>
              </a:ext>
            </a:extLst>
          </p:cNvPr>
          <p:cNvSpPr txBox="1"/>
          <p:nvPr/>
        </p:nvSpPr>
        <p:spPr>
          <a:xfrm>
            <a:off x="5963924" y="677040"/>
            <a:ext cx="52527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十位數電晶體：</a:t>
            </a:r>
            <a:r>
              <a:rPr lang="en-US" altLang="zh-TW" sz="2800" dirty="0"/>
              <a:t>P1.7  Low  </a:t>
            </a:r>
            <a:r>
              <a:rPr lang="zh-TW" altLang="en-US" sz="2800" dirty="0"/>
              <a:t>觸發</a:t>
            </a:r>
            <a:endParaRPr lang="en-US" altLang="zh-TW" sz="2800" dirty="0"/>
          </a:p>
          <a:p>
            <a:r>
              <a:rPr lang="zh-TW" altLang="en-US" sz="2800" dirty="0"/>
              <a:t>個位數電晶體：</a:t>
            </a:r>
            <a:r>
              <a:rPr lang="en-US" altLang="zh-TW" sz="2800" dirty="0"/>
              <a:t>P1.7  Hi      </a:t>
            </a:r>
            <a:r>
              <a:rPr lang="zh-TW" altLang="en-US" sz="2800" dirty="0"/>
              <a:t>觸發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775227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8">
            <a:extLst>
              <a:ext uri="{FF2B5EF4-FFF2-40B4-BE49-F238E27FC236}">
                <a16:creationId xmlns:a16="http://schemas.microsoft.com/office/drawing/2014/main" id="{2258C2EB-AEE7-44A1-933D-8BB6475E0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84"/>
          <a:stretch/>
        </p:blipFill>
        <p:spPr>
          <a:xfrm>
            <a:off x="0" y="2468880"/>
            <a:ext cx="12192000" cy="4389120"/>
          </a:xfrm>
          <a:solidFill>
            <a:schemeClr val="accent1">
              <a:alpha val="0"/>
            </a:schemeClr>
          </a:solidFill>
        </p:spPr>
      </p:pic>
      <p:sp>
        <p:nvSpPr>
          <p:cNvPr id="24" name="箭號: 向下 23">
            <a:extLst>
              <a:ext uri="{FF2B5EF4-FFF2-40B4-BE49-F238E27FC236}">
                <a16:creationId xmlns:a16="http://schemas.microsoft.com/office/drawing/2014/main" id="{86AAA503-171B-4CBA-A6E7-809998EB5C53}"/>
              </a:ext>
            </a:extLst>
          </p:cNvPr>
          <p:cNvSpPr/>
          <p:nvPr/>
        </p:nvSpPr>
        <p:spPr>
          <a:xfrm rot="16200000">
            <a:off x="8651240" y="2753359"/>
            <a:ext cx="383541" cy="3040384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箭號: 向下 26">
            <a:extLst>
              <a:ext uri="{FF2B5EF4-FFF2-40B4-BE49-F238E27FC236}">
                <a16:creationId xmlns:a16="http://schemas.microsoft.com/office/drawing/2014/main" id="{E287D912-04E5-4BAC-81D4-F8F6A47A3B0E}"/>
              </a:ext>
            </a:extLst>
          </p:cNvPr>
          <p:cNvSpPr/>
          <p:nvPr/>
        </p:nvSpPr>
        <p:spPr>
          <a:xfrm rot="16200000">
            <a:off x="8235952" y="4154170"/>
            <a:ext cx="383540" cy="3627122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C405392-C592-41E2-BB99-7F79FC5DE5B2}"/>
              </a:ext>
            </a:extLst>
          </p:cNvPr>
          <p:cNvSpPr/>
          <p:nvPr/>
        </p:nvSpPr>
        <p:spPr>
          <a:xfrm>
            <a:off x="2204720" y="2468880"/>
            <a:ext cx="1534160" cy="213360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dirty="0">
                <a:solidFill>
                  <a:schemeClr val="tx1"/>
                </a:solidFill>
              </a:rPr>
              <a:t> A b c  d  e  f  g 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22" name="箭號: 向下 21">
            <a:extLst>
              <a:ext uri="{FF2B5EF4-FFF2-40B4-BE49-F238E27FC236}">
                <a16:creationId xmlns:a16="http://schemas.microsoft.com/office/drawing/2014/main" id="{3B84F055-1904-465D-878C-AEC64411B3B7}"/>
              </a:ext>
            </a:extLst>
          </p:cNvPr>
          <p:cNvSpPr/>
          <p:nvPr/>
        </p:nvSpPr>
        <p:spPr>
          <a:xfrm>
            <a:off x="6424930" y="4297681"/>
            <a:ext cx="464820" cy="186944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箭號: 向下 14">
            <a:extLst>
              <a:ext uri="{FF2B5EF4-FFF2-40B4-BE49-F238E27FC236}">
                <a16:creationId xmlns:a16="http://schemas.microsoft.com/office/drawing/2014/main" id="{05083029-310E-48E5-99DC-A8BD076F1694}"/>
              </a:ext>
            </a:extLst>
          </p:cNvPr>
          <p:cNvSpPr/>
          <p:nvPr/>
        </p:nvSpPr>
        <p:spPr>
          <a:xfrm rot="16200000">
            <a:off x="4495800" y="2819400"/>
            <a:ext cx="873760" cy="336296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箭號: 向下 1">
            <a:extLst>
              <a:ext uri="{FF2B5EF4-FFF2-40B4-BE49-F238E27FC236}">
                <a16:creationId xmlns:a16="http://schemas.microsoft.com/office/drawing/2014/main" id="{380B20BC-1CE1-4880-A8D0-DA43B3ED6820}"/>
              </a:ext>
            </a:extLst>
          </p:cNvPr>
          <p:cNvSpPr/>
          <p:nvPr/>
        </p:nvSpPr>
        <p:spPr>
          <a:xfrm>
            <a:off x="2600960" y="2875280"/>
            <a:ext cx="873760" cy="186944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箭號: 向下 20">
            <a:extLst>
              <a:ext uri="{FF2B5EF4-FFF2-40B4-BE49-F238E27FC236}">
                <a16:creationId xmlns:a16="http://schemas.microsoft.com/office/drawing/2014/main" id="{0E484083-B757-427B-8D54-8584DF4B7EA7}"/>
              </a:ext>
            </a:extLst>
          </p:cNvPr>
          <p:cNvSpPr/>
          <p:nvPr/>
        </p:nvSpPr>
        <p:spPr>
          <a:xfrm rot="10800000">
            <a:off x="6858000" y="4185919"/>
            <a:ext cx="975360" cy="1821179"/>
          </a:xfrm>
          <a:prstGeom prst="downArrow">
            <a:avLst>
              <a:gd name="adj1" fmla="val 50000"/>
              <a:gd name="adj2" fmla="val 18580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箭號: 向下 15">
            <a:extLst>
              <a:ext uri="{FF2B5EF4-FFF2-40B4-BE49-F238E27FC236}">
                <a16:creationId xmlns:a16="http://schemas.microsoft.com/office/drawing/2014/main" id="{3E662842-A15D-48BB-B39C-3F769A29A8DB}"/>
              </a:ext>
            </a:extLst>
          </p:cNvPr>
          <p:cNvSpPr/>
          <p:nvPr/>
        </p:nvSpPr>
        <p:spPr>
          <a:xfrm rot="16200000">
            <a:off x="4526280" y="3439159"/>
            <a:ext cx="873760" cy="498856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箭號: 向下 18">
            <a:extLst>
              <a:ext uri="{FF2B5EF4-FFF2-40B4-BE49-F238E27FC236}">
                <a16:creationId xmlns:a16="http://schemas.microsoft.com/office/drawing/2014/main" id="{A77AE2A3-7908-4350-8389-78917E74AD5D}"/>
              </a:ext>
            </a:extLst>
          </p:cNvPr>
          <p:cNvSpPr/>
          <p:nvPr/>
        </p:nvSpPr>
        <p:spPr>
          <a:xfrm>
            <a:off x="3312160" y="2971800"/>
            <a:ext cx="548640" cy="301244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下 19">
            <a:extLst>
              <a:ext uri="{FF2B5EF4-FFF2-40B4-BE49-F238E27FC236}">
                <a16:creationId xmlns:a16="http://schemas.microsoft.com/office/drawing/2014/main" id="{9926F59A-B5EA-4ACA-A34D-D222060C9E1C}"/>
              </a:ext>
            </a:extLst>
          </p:cNvPr>
          <p:cNvSpPr/>
          <p:nvPr/>
        </p:nvSpPr>
        <p:spPr>
          <a:xfrm>
            <a:off x="2214880" y="2971800"/>
            <a:ext cx="548640" cy="301244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2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3E8B006-95CD-4696-9608-2526AFDFA88E}"/>
              </a:ext>
            </a:extLst>
          </p:cNvPr>
          <p:cNvSpPr/>
          <p:nvPr/>
        </p:nvSpPr>
        <p:spPr>
          <a:xfrm>
            <a:off x="6238240" y="4744719"/>
            <a:ext cx="1605281" cy="67056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0969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8">
            <a:extLst>
              <a:ext uri="{FF2B5EF4-FFF2-40B4-BE49-F238E27FC236}">
                <a16:creationId xmlns:a16="http://schemas.microsoft.com/office/drawing/2014/main" id="{ECC33E71-7C36-4E52-9856-6EECEF65B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4662" b="45480"/>
          <a:stretch/>
        </p:blipFill>
        <p:spPr>
          <a:xfrm>
            <a:off x="1676400" y="0"/>
            <a:ext cx="10515600" cy="358648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8A026BC-67E9-41CE-BD74-A9ECEB29D08B}"/>
              </a:ext>
            </a:extLst>
          </p:cNvPr>
          <p:cNvSpPr/>
          <p:nvPr/>
        </p:nvSpPr>
        <p:spPr>
          <a:xfrm>
            <a:off x="2712720" y="1666240"/>
            <a:ext cx="1402080" cy="243840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DFAE478-DEF5-45F5-8329-3DD4B4C1C1AC}"/>
              </a:ext>
            </a:extLst>
          </p:cNvPr>
          <p:cNvSpPr/>
          <p:nvPr/>
        </p:nvSpPr>
        <p:spPr>
          <a:xfrm>
            <a:off x="4704080" y="1666240"/>
            <a:ext cx="1564640" cy="243840"/>
          </a:xfrm>
          <a:prstGeom prst="rect">
            <a:avLst/>
          </a:prstGeom>
          <a:noFill/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箭號: 向下 6">
            <a:extLst>
              <a:ext uri="{FF2B5EF4-FFF2-40B4-BE49-F238E27FC236}">
                <a16:creationId xmlns:a16="http://schemas.microsoft.com/office/drawing/2014/main" id="{C3156C25-0F6A-42B7-8901-6AF014564201}"/>
              </a:ext>
            </a:extLst>
          </p:cNvPr>
          <p:cNvSpPr/>
          <p:nvPr/>
        </p:nvSpPr>
        <p:spPr>
          <a:xfrm rot="16200000">
            <a:off x="5974080" y="-1783080"/>
            <a:ext cx="243840" cy="6654800"/>
          </a:xfrm>
          <a:prstGeom prst="downArrow">
            <a:avLst>
              <a:gd name="adj1" fmla="val 50000"/>
              <a:gd name="adj2" fmla="val 38372"/>
            </a:avLst>
          </a:prstGeom>
          <a:solidFill>
            <a:schemeClr val="accent6">
              <a:lumMod val="60000"/>
              <a:lumOff val="4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箭號: 弧形下彎 7">
            <a:extLst>
              <a:ext uri="{FF2B5EF4-FFF2-40B4-BE49-F238E27FC236}">
                <a16:creationId xmlns:a16="http://schemas.microsoft.com/office/drawing/2014/main" id="{4606DE97-57E6-4B92-872C-336C87E85776}"/>
              </a:ext>
            </a:extLst>
          </p:cNvPr>
          <p:cNvSpPr/>
          <p:nvPr/>
        </p:nvSpPr>
        <p:spPr>
          <a:xfrm>
            <a:off x="5273040" y="853440"/>
            <a:ext cx="2357120" cy="812800"/>
          </a:xfrm>
          <a:prstGeom prst="curvedDownArrow">
            <a:avLst>
              <a:gd name="adj1" fmla="val 25000"/>
              <a:gd name="adj2" fmla="val 176841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0" name="箭號: 上彎 9">
            <a:extLst>
              <a:ext uri="{FF2B5EF4-FFF2-40B4-BE49-F238E27FC236}">
                <a16:creationId xmlns:a16="http://schemas.microsoft.com/office/drawing/2014/main" id="{7DF6D27E-1069-429F-8810-4C29E0B628A5}"/>
              </a:ext>
            </a:extLst>
          </p:cNvPr>
          <p:cNvSpPr/>
          <p:nvPr/>
        </p:nvSpPr>
        <p:spPr>
          <a:xfrm rot="5400000">
            <a:off x="7508240" y="1092200"/>
            <a:ext cx="1341120" cy="2489200"/>
          </a:xfrm>
          <a:prstGeom prst="bentUpArrow">
            <a:avLst>
              <a:gd name="adj1" fmla="val 12879"/>
              <a:gd name="adj2" fmla="val 22348"/>
              <a:gd name="adj3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29F3A990-81C2-4D16-BFFF-FFAD632CA7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0" t="6362" r="8950" b="9512"/>
          <a:stretch/>
        </p:blipFill>
        <p:spPr>
          <a:xfrm>
            <a:off x="-1" y="2926080"/>
            <a:ext cx="7697115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111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8">
            <a:extLst>
              <a:ext uri="{FF2B5EF4-FFF2-40B4-BE49-F238E27FC236}">
                <a16:creationId xmlns:a16="http://schemas.microsoft.com/office/drawing/2014/main" id="{ECC33E71-7C36-4E52-9856-6EECEF65B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662" r="47750"/>
          <a:stretch/>
        </p:blipFill>
        <p:spPr>
          <a:xfrm>
            <a:off x="0" y="0"/>
            <a:ext cx="637032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5F90738-DE8D-4383-BDCA-8549E59D2C79}"/>
              </a:ext>
            </a:extLst>
          </p:cNvPr>
          <p:cNvSpPr/>
          <p:nvPr/>
        </p:nvSpPr>
        <p:spPr>
          <a:xfrm>
            <a:off x="4457700" y="2631440"/>
            <a:ext cx="294640" cy="4560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343B6C3A-2BF7-422E-A58F-8F91E5C66A0D}"/>
              </a:ext>
            </a:extLst>
          </p:cNvPr>
          <p:cNvCxnSpPr>
            <a:cxnSpLocks/>
          </p:cNvCxnSpPr>
          <p:nvPr/>
        </p:nvCxnSpPr>
        <p:spPr>
          <a:xfrm flipH="1">
            <a:off x="2011680" y="2908300"/>
            <a:ext cx="244602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36B132EE-13EC-40C2-B985-5C8DB3D4D179}"/>
              </a:ext>
            </a:extLst>
          </p:cNvPr>
          <p:cNvCxnSpPr>
            <a:cxnSpLocks/>
          </p:cNvCxnSpPr>
          <p:nvPr/>
        </p:nvCxnSpPr>
        <p:spPr>
          <a:xfrm flipV="1">
            <a:off x="2090420" y="589280"/>
            <a:ext cx="0" cy="231902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5099B5E5-6D27-4421-871E-6D3B5B97E095}"/>
              </a:ext>
            </a:extLst>
          </p:cNvPr>
          <p:cNvCxnSpPr>
            <a:cxnSpLocks/>
          </p:cNvCxnSpPr>
          <p:nvPr/>
        </p:nvCxnSpPr>
        <p:spPr>
          <a:xfrm>
            <a:off x="1673860" y="312418"/>
            <a:ext cx="0" cy="277508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BD5F1ABD-1958-4A6A-9E4A-58BE34F1567A}"/>
              </a:ext>
            </a:extLst>
          </p:cNvPr>
          <p:cNvSpPr txBox="1"/>
          <p:nvPr/>
        </p:nvSpPr>
        <p:spPr>
          <a:xfrm>
            <a:off x="1381764" y="-193029"/>
            <a:ext cx="7086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err="1"/>
              <a:t>vcc</a:t>
            </a:r>
            <a:endParaRPr lang="en-US" altLang="zh-TW" sz="2800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259C6F6B-27D7-4D6B-A4E5-52ACEADBA3DA}"/>
              </a:ext>
            </a:extLst>
          </p:cNvPr>
          <p:cNvSpPr txBox="1"/>
          <p:nvPr/>
        </p:nvSpPr>
        <p:spPr>
          <a:xfrm>
            <a:off x="1736091" y="448435"/>
            <a:ext cx="8889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err="1"/>
              <a:t>Gnd</a:t>
            </a:r>
            <a:endParaRPr lang="en-US" altLang="zh-TW" sz="2800" dirty="0"/>
          </a:p>
          <a:p>
            <a:endParaRPr lang="en-US" altLang="zh-TW" sz="28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090CF01-EA93-47C6-88D5-1B08CD904013}"/>
              </a:ext>
            </a:extLst>
          </p:cNvPr>
          <p:cNvSpPr/>
          <p:nvPr/>
        </p:nvSpPr>
        <p:spPr>
          <a:xfrm>
            <a:off x="4798060" y="2631440"/>
            <a:ext cx="294640" cy="45605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42294914-A730-444E-B802-724F76F0E11E}"/>
              </a:ext>
            </a:extLst>
          </p:cNvPr>
          <p:cNvCxnSpPr>
            <a:cxnSpLocks/>
          </p:cNvCxnSpPr>
          <p:nvPr/>
        </p:nvCxnSpPr>
        <p:spPr>
          <a:xfrm>
            <a:off x="4975860" y="3087499"/>
            <a:ext cx="0" cy="138290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弧形 27">
            <a:extLst>
              <a:ext uri="{FF2B5EF4-FFF2-40B4-BE49-F238E27FC236}">
                <a16:creationId xmlns:a16="http://schemas.microsoft.com/office/drawing/2014/main" id="{AC7A54F7-141A-4518-B3E0-6B28CF4B4DAE}"/>
              </a:ext>
            </a:extLst>
          </p:cNvPr>
          <p:cNvSpPr/>
          <p:nvPr/>
        </p:nvSpPr>
        <p:spPr>
          <a:xfrm rot="5400000">
            <a:off x="3709929" y="3280799"/>
            <a:ext cx="2470901" cy="400050"/>
          </a:xfrm>
          <a:prstGeom prst="arc">
            <a:avLst>
              <a:gd name="adj1" fmla="val 16200000"/>
              <a:gd name="adj2" fmla="val 2244054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B017E1B1-7555-4038-A72C-203EB8BC4C62}"/>
              </a:ext>
            </a:extLst>
          </p:cNvPr>
          <p:cNvSpPr txBox="1"/>
          <p:nvPr/>
        </p:nvSpPr>
        <p:spPr>
          <a:xfrm>
            <a:off x="7264399" y="4208790"/>
            <a:ext cx="5252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此處電晶體當開關用</a:t>
            </a:r>
            <a:endParaRPr lang="en-US" altLang="zh-TW" sz="2800" dirty="0"/>
          </a:p>
        </p:txBody>
      </p: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A11694C2-AA2C-451F-841C-97A7CE7DF120}"/>
              </a:ext>
            </a:extLst>
          </p:cNvPr>
          <p:cNvCxnSpPr>
            <a:cxnSpLocks/>
          </p:cNvCxnSpPr>
          <p:nvPr/>
        </p:nvCxnSpPr>
        <p:spPr>
          <a:xfrm flipH="1">
            <a:off x="5516880" y="4470401"/>
            <a:ext cx="1775396" cy="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560558A8-7E7E-485C-97E1-B8F2B52D2D69}"/>
              </a:ext>
            </a:extLst>
          </p:cNvPr>
          <p:cNvCxnSpPr>
            <a:cxnSpLocks/>
          </p:cNvCxnSpPr>
          <p:nvPr/>
        </p:nvCxnSpPr>
        <p:spPr>
          <a:xfrm>
            <a:off x="5092700" y="4358640"/>
            <a:ext cx="50165" cy="240792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91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A143AE5-012C-47FF-AA14-40CCBA177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3" b="4242"/>
          <a:stretch/>
        </p:blipFill>
        <p:spPr>
          <a:xfrm>
            <a:off x="0" y="1"/>
            <a:ext cx="12192000" cy="6858000"/>
          </a:xfrm>
          <a:solidFill>
            <a:schemeClr val="accent1">
              <a:alpha val="0"/>
            </a:schemeClr>
          </a:solidFill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9C774D0-5A82-4FAE-A3D6-5FF0F89A06FB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AEF8F4C-7777-4E03-999D-2D1A457A0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2661"/>
            <a:ext cx="10515600" cy="712678"/>
          </a:xfrm>
        </p:spPr>
        <p:txBody>
          <a:bodyPr/>
          <a:lstStyle/>
          <a:p>
            <a:pPr algn="ctr"/>
            <a:r>
              <a:rPr lang="zh-TW" altLang="en-US" dirty="0"/>
              <a:t>軟體設計</a:t>
            </a:r>
          </a:p>
        </p:txBody>
      </p:sp>
    </p:spTree>
    <p:extLst>
      <p:ext uri="{BB962C8B-B14F-4D97-AF65-F5344CB8AC3E}">
        <p14:creationId xmlns:p14="http://schemas.microsoft.com/office/powerpoint/2010/main" val="788237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A143AE5-012C-47FF-AA14-40CCBA177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3" b="4242"/>
          <a:stretch/>
        </p:blipFill>
        <p:spPr>
          <a:xfrm>
            <a:off x="0" y="1"/>
            <a:ext cx="12192000" cy="6858000"/>
          </a:xfrm>
          <a:solidFill>
            <a:schemeClr val="accent1">
              <a:alpha val="0"/>
            </a:schemeClr>
          </a:solidFill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A9C774D0-5A82-4FAE-A3D6-5FF0F89A06FB}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2">
              <a:alpha val="73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zh-TW" altLang="en-US" dirty="0"/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9ED4E1D3-18EE-43D7-88D8-B6AA520B629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TW" altLang="en-US" sz="6000" dirty="0"/>
              <a:t>工作環境</a:t>
            </a:r>
          </a:p>
        </p:txBody>
      </p:sp>
      <p:pic>
        <p:nvPicPr>
          <p:cNvPr id="4" name="圖片 3">
            <a:hlinkClick r:id="rId3"/>
            <a:extLst>
              <a:ext uri="{FF2B5EF4-FFF2-40B4-BE49-F238E27FC236}">
                <a16:creationId xmlns:a16="http://schemas.microsoft.com/office/drawing/2014/main" id="{3AF0E7B4-B3EF-456D-BE2B-906C539C78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24" r="17870"/>
          <a:stretch/>
        </p:blipFill>
        <p:spPr>
          <a:xfrm>
            <a:off x="981053" y="2559843"/>
            <a:ext cx="4517522" cy="3429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1656144-FE67-4D88-BB06-57AF342C52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667" y="2559843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854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108</Words>
  <Application>Microsoft Office PowerPoint</Application>
  <PresentationFormat>寬螢幕</PresentationFormat>
  <Paragraphs>38</Paragraphs>
  <Slides>12</Slides>
  <Notes>3</Notes>
  <HiddenSlides>0</HiddenSlides>
  <MMClips>2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2" baseType="lpstr">
      <vt:lpstr>微軟正黑體</vt:lpstr>
      <vt:lpstr>新細明體</vt:lpstr>
      <vt:lpstr>標楷體</vt:lpstr>
      <vt:lpstr>Agency FB</vt:lpstr>
      <vt:lpstr>Aharoni</vt:lpstr>
      <vt:lpstr>Arial</vt:lpstr>
      <vt:lpstr>Calibri</vt:lpstr>
      <vt:lpstr>Calibri Light</vt:lpstr>
      <vt:lpstr>Verdana</vt:lpstr>
      <vt:lpstr>Office 佈景主題</vt:lpstr>
      <vt:lpstr>PowerPoint 簡報</vt:lpstr>
      <vt:lpstr>硬體設計</vt:lpstr>
      <vt:lpstr>PowerPoint 簡報</vt:lpstr>
      <vt:lpstr>PowerPoint 簡報</vt:lpstr>
      <vt:lpstr>PowerPoint 簡報</vt:lpstr>
      <vt:lpstr>PowerPoint 簡報</vt:lpstr>
      <vt:lpstr>PowerPoint 簡報</vt:lpstr>
      <vt:lpstr>軟體設計</vt:lpstr>
      <vt:lpstr>PowerPoint 簡報</vt:lpstr>
      <vt:lpstr>PowerPoint 簡報</vt:lpstr>
      <vt:lpstr>非常囂張的 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ornging H</dc:creator>
  <cp:lastModifiedBy>ornging H</cp:lastModifiedBy>
  <cp:revision>2</cp:revision>
  <dcterms:created xsi:type="dcterms:W3CDTF">2020-07-01T04:41:15Z</dcterms:created>
  <dcterms:modified xsi:type="dcterms:W3CDTF">2020-07-01T04:46:12Z</dcterms:modified>
</cp:coreProperties>
</file>